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9" r:id="rId3"/>
    <p:sldId id="263" r:id="rId4"/>
    <p:sldId id="264" r:id="rId5"/>
    <p:sldId id="272" r:id="rId6"/>
    <p:sldId id="265" r:id="rId7"/>
    <p:sldId id="269" r:id="rId8"/>
    <p:sldId id="267" r:id="rId9"/>
    <p:sldId id="268" r:id="rId10"/>
    <p:sldId id="270" r:id="rId11"/>
    <p:sldId id="271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1" id="{524094A3-1D11-42D0-92AA-189B4EEA6A2A}">
          <p14:sldIdLst>
            <p14:sldId id="256"/>
            <p14:sldId id="259"/>
            <p14:sldId id="263"/>
            <p14:sldId id="264"/>
            <p14:sldId id="272"/>
            <p14:sldId id="265"/>
            <p14:sldId id="269"/>
            <p14:sldId id="267"/>
            <p14:sldId id="268"/>
            <p14:sldId id="270"/>
            <p14:sldId id="271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81D6"/>
    <a:srgbClr val="1E3352"/>
    <a:srgbClr val="25A8D2"/>
    <a:srgbClr val="A3E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4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9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280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ọ Hà Văn" userId="c7ef8dbb7f07ccc0" providerId="LiveId" clId="{AD86AD9A-3D7A-4CE2-8495-08C3890A1C16}"/>
    <pc:docChg chg="undo redo custSel addSld delSld modSld sldOrd modSection">
      <pc:chgData name="Thọ Hà Văn" userId="c7ef8dbb7f07ccc0" providerId="LiveId" clId="{AD86AD9A-3D7A-4CE2-8495-08C3890A1C16}" dt="2025-12-11T03:27:48.866" v="589" actId="572"/>
      <pc:docMkLst>
        <pc:docMk/>
      </pc:docMkLst>
      <pc:sldChg chg="modSp mod">
        <pc:chgData name="Thọ Hà Văn" userId="c7ef8dbb7f07ccc0" providerId="LiveId" clId="{AD86AD9A-3D7A-4CE2-8495-08C3890A1C16}" dt="2025-12-11T02:35:53.370" v="339" actId="208"/>
        <pc:sldMkLst>
          <pc:docMk/>
          <pc:sldMk cId="59465124" sldId="265"/>
        </pc:sldMkLst>
        <pc:spChg chg="mod">
          <ac:chgData name="Thọ Hà Văn" userId="c7ef8dbb7f07ccc0" providerId="LiveId" clId="{AD86AD9A-3D7A-4CE2-8495-08C3890A1C16}" dt="2025-12-11T01:02:22.278" v="86" actId="1582"/>
          <ac:spMkLst>
            <pc:docMk/>
            <pc:sldMk cId="59465124" sldId="265"/>
            <ac:spMk id="7" creationId="{82A21293-4F8F-AD03-CC85-F589D18339D1}"/>
          </ac:spMkLst>
        </pc:spChg>
        <pc:spChg chg="mod">
          <ac:chgData name="Thọ Hà Văn" userId="c7ef8dbb7f07ccc0" providerId="LiveId" clId="{AD86AD9A-3D7A-4CE2-8495-08C3890A1C16}" dt="2025-12-11T02:35:46.635" v="338" actId="208"/>
          <ac:spMkLst>
            <pc:docMk/>
            <pc:sldMk cId="59465124" sldId="265"/>
            <ac:spMk id="8" creationId="{0413D496-7FF0-1C5E-A08B-D7036966417B}"/>
          </ac:spMkLst>
        </pc:spChg>
        <pc:picChg chg="mod">
          <ac:chgData name="Thọ Hà Văn" userId="c7ef8dbb7f07ccc0" providerId="LiveId" clId="{AD86AD9A-3D7A-4CE2-8495-08C3890A1C16}" dt="2025-12-11T02:35:53.370" v="339" actId="208"/>
          <ac:picMkLst>
            <pc:docMk/>
            <pc:sldMk cId="59465124" sldId="265"/>
            <ac:picMk id="6" creationId="{745F89E4-C69F-C251-9EF2-1AAC4AD4722B}"/>
          </ac:picMkLst>
        </pc:picChg>
      </pc:sldChg>
      <pc:sldChg chg="addSp delSp modSp del mod ord">
        <pc:chgData name="Thọ Hà Văn" userId="c7ef8dbb7f07ccc0" providerId="LiveId" clId="{AD86AD9A-3D7A-4CE2-8495-08C3890A1C16}" dt="2025-12-11T01:05:49.229" v="137" actId="2696"/>
        <pc:sldMkLst>
          <pc:docMk/>
          <pc:sldMk cId="3093025785" sldId="266"/>
        </pc:sldMkLst>
        <pc:spChg chg="add del mod">
          <ac:chgData name="Thọ Hà Văn" userId="c7ef8dbb7f07ccc0" providerId="LiveId" clId="{AD86AD9A-3D7A-4CE2-8495-08C3890A1C16}" dt="2025-12-10T16:55:02.732" v="1" actId="931"/>
          <ac:spMkLst>
            <pc:docMk/>
            <pc:sldMk cId="3093025785" sldId="266"/>
            <ac:spMk id="6" creationId="{09253425-7C2D-3A74-2D0D-39FAAC2CCC85}"/>
          </ac:spMkLst>
        </pc:spChg>
        <pc:picChg chg="add mod">
          <ac:chgData name="Thọ Hà Văn" userId="c7ef8dbb7f07ccc0" providerId="LiveId" clId="{AD86AD9A-3D7A-4CE2-8495-08C3890A1C16}" dt="2025-12-10T16:55:36.333" v="6" actId="1582"/>
          <ac:picMkLst>
            <pc:docMk/>
            <pc:sldMk cId="3093025785" sldId="266"/>
            <ac:picMk id="8" creationId="{AEB43AF8-0AC6-3BFD-D533-537BF267D7D6}"/>
          </ac:picMkLst>
        </pc:picChg>
        <pc:picChg chg="del">
          <ac:chgData name="Thọ Hà Văn" userId="c7ef8dbb7f07ccc0" providerId="LiveId" clId="{AD86AD9A-3D7A-4CE2-8495-08C3890A1C16}" dt="2025-12-10T16:54:50.791" v="0" actId="21"/>
          <ac:picMkLst>
            <pc:docMk/>
            <pc:sldMk cId="3093025785" sldId="266"/>
            <ac:picMk id="14" creationId="{16E6850C-9932-A700-9B8C-E0A26D118C42}"/>
          </ac:picMkLst>
        </pc:picChg>
      </pc:sldChg>
      <pc:sldChg chg="addSp delSp modSp new mod">
        <pc:chgData name="Thọ Hà Văn" userId="c7ef8dbb7f07ccc0" providerId="LiveId" clId="{AD86AD9A-3D7A-4CE2-8495-08C3890A1C16}" dt="2025-12-11T02:28:54.218" v="311" actId="21"/>
        <pc:sldMkLst>
          <pc:docMk/>
          <pc:sldMk cId="1883336417" sldId="267"/>
        </pc:sldMkLst>
        <pc:spChg chg="mod">
          <ac:chgData name="Thọ Hà Văn" userId="c7ef8dbb7f07ccc0" providerId="LiveId" clId="{AD86AD9A-3D7A-4CE2-8495-08C3890A1C16}" dt="2025-12-11T01:07:16.641" v="170" actId="20577"/>
          <ac:spMkLst>
            <pc:docMk/>
            <pc:sldMk cId="1883336417" sldId="267"/>
            <ac:spMk id="2" creationId="{5F93D81E-A174-5331-1EE1-44E82129D6EA}"/>
          </ac:spMkLst>
        </pc:spChg>
        <pc:spChg chg="del">
          <ac:chgData name="Thọ Hà Văn" userId="c7ef8dbb7f07ccc0" providerId="LiveId" clId="{AD86AD9A-3D7A-4CE2-8495-08C3890A1C16}" dt="2025-12-11T01:04:20.010" v="130" actId="21"/>
          <ac:spMkLst>
            <pc:docMk/>
            <pc:sldMk cId="1883336417" sldId="267"/>
            <ac:spMk id="4" creationId="{F1A77624-92C4-533E-EEAD-E1BCF589685B}"/>
          </ac:spMkLst>
        </pc:spChg>
        <pc:spChg chg="add mod">
          <ac:chgData name="Thọ Hà Văn" userId="c7ef8dbb7f07ccc0" providerId="LiveId" clId="{AD86AD9A-3D7A-4CE2-8495-08C3890A1C16}" dt="2025-12-11T01:05:17.863" v="133" actId="207"/>
          <ac:spMkLst>
            <pc:docMk/>
            <pc:sldMk cId="1883336417" sldId="267"/>
            <ac:spMk id="5" creationId="{AB06A7DA-D00A-98A9-3463-DF3932C9A5E7}"/>
          </ac:spMkLst>
        </pc:spChg>
        <pc:spChg chg="add del mod">
          <ac:chgData name="Thọ Hà Văn" userId="c7ef8dbb7f07ccc0" providerId="LiveId" clId="{AD86AD9A-3D7A-4CE2-8495-08C3890A1C16}" dt="2025-12-11T01:32:00.479" v="227" actId="208"/>
          <ac:spMkLst>
            <pc:docMk/>
            <pc:sldMk cId="1883336417" sldId="267"/>
            <ac:spMk id="7" creationId="{C2FA0766-37FB-EB74-AA9F-D3B80871A789}"/>
          </ac:spMkLst>
        </pc:spChg>
        <pc:spChg chg="add">
          <ac:chgData name="Thọ Hà Văn" userId="c7ef8dbb7f07ccc0" providerId="LiveId" clId="{AD86AD9A-3D7A-4CE2-8495-08C3890A1C16}" dt="2025-12-11T01:02:46.111" v="90"/>
          <ac:spMkLst>
            <pc:docMk/>
            <pc:sldMk cId="1883336417" sldId="267"/>
            <ac:spMk id="8" creationId="{AA7E679D-AFA4-16DD-530E-B6D5423B5599}"/>
          </ac:spMkLst>
        </pc:spChg>
        <pc:spChg chg="add mod">
          <ac:chgData name="Thọ Hà Văn" userId="c7ef8dbb7f07ccc0" providerId="LiveId" clId="{AD86AD9A-3D7A-4CE2-8495-08C3890A1C16}" dt="2025-12-11T01:02:53.395" v="94"/>
          <ac:spMkLst>
            <pc:docMk/>
            <pc:sldMk cId="1883336417" sldId="267"/>
            <ac:spMk id="9" creationId="{88E9A307-FFB6-C371-89FC-B63F04ABBD29}"/>
          </ac:spMkLst>
        </pc:spChg>
        <pc:spChg chg="add mod">
          <ac:chgData name="Thọ Hà Văn" userId="c7ef8dbb7f07ccc0" providerId="LiveId" clId="{AD86AD9A-3D7A-4CE2-8495-08C3890A1C16}" dt="2025-12-11T01:02:52.971" v="93"/>
          <ac:spMkLst>
            <pc:docMk/>
            <pc:sldMk cId="1883336417" sldId="267"/>
            <ac:spMk id="10" creationId="{F12C7F04-4C33-5A2B-DB3A-98784F32ED78}"/>
          </ac:spMkLst>
        </pc:spChg>
        <pc:spChg chg="add">
          <ac:chgData name="Thọ Hà Văn" userId="c7ef8dbb7f07ccc0" providerId="LiveId" clId="{AD86AD9A-3D7A-4CE2-8495-08C3890A1C16}" dt="2025-12-11T01:03:03.918" v="99"/>
          <ac:spMkLst>
            <pc:docMk/>
            <pc:sldMk cId="1883336417" sldId="267"/>
            <ac:spMk id="11" creationId="{EE51CE0D-3DC8-7E83-1306-BDA9908754D5}"/>
          </ac:spMkLst>
        </pc:spChg>
        <pc:spChg chg="add mod">
          <ac:chgData name="Thọ Hà Văn" userId="c7ef8dbb7f07ccc0" providerId="LiveId" clId="{AD86AD9A-3D7A-4CE2-8495-08C3890A1C16}" dt="2025-12-11T01:03:51.399" v="122" actId="20578"/>
          <ac:spMkLst>
            <pc:docMk/>
            <pc:sldMk cId="1883336417" sldId="267"/>
            <ac:spMk id="12" creationId="{52ABB029-A062-B7C5-5270-3FAC45DA6088}"/>
          </ac:spMkLst>
        </pc:spChg>
        <pc:spChg chg="add del mod">
          <ac:chgData name="Thọ Hà Văn" userId="c7ef8dbb7f07ccc0" providerId="LiveId" clId="{AD86AD9A-3D7A-4CE2-8495-08C3890A1C16}" dt="2025-12-11T02:28:54.218" v="311" actId="21"/>
          <ac:spMkLst>
            <pc:docMk/>
            <pc:sldMk cId="1883336417" sldId="267"/>
            <ac:spMk id="13" creationId="{15FF1D4C-E512-B58A-1B4D-241ECE0E96F2}"/>
          </ac:spMkLst>
        </pc:spChg>
        <pc:picChg chg="add mod">
          <ac:chgData name="Thọ Hà Văn" userId="c7ef8dbb7f07ccc0" providerId="LiveId" clId="{AD86AD9A-3D7A-4CE2-8495-08C3890A1C16}" dt="2025-12-11T00:59:24.503" v="17" actId="14100"/>
          <ac:picMkLst>
            <pc:docMk/>
            <pc:sldMk cId="1883336417" sldId="267"/>
            <ac:picMk id="6" creationId="{ECF5F1E1-8FCC-3213-4722-300E0B28DA7D}"/>
          </ac:picMkLst>
        </pc:picChg>
      </pc:sldChg>
      <pc:sldChg chg="addSp delSp modSp new mod">
        <pc:chgData name="Thọ Hà Văn" userId="c7ef8dbb7f07ccc0" providerId="LiveId" clId="{AD86AD9A-3D7A-4CE2-8495-08C3890A1C16}" dt="2025-12-11T02:36:09.163" v="343" actId="208"/>
        <pc:sldMkLst>
          <pc:docMk/>
          <pc:sldMk cId="2179010946" sldId="268"/>
        </pc:sldMkLst>
        <pc:spChg chg="mod">
          <ac:chgData name="Thọ Hà Văn" userId="c7ef8dbb7f07ccc0" providerId="LiveId" clId="{AD86AD9A-3D7A-4CE2-8495-08C3890A1C16}" dt="2025-12-11T02:27:06.909" v="286" actId="403"/>
          <ac:spMkLst>
            <pc:docMk/>
            <pc:sldMk cId="2179010946" sldId="268"/>
            <ac:spMk id="2" creationId="{4285D7DF-5E0F-2491-9773-5C20ADDF4310}"/>
          </ac:spMkLst>
        </pc:spChg>
        <pc:spChg chg="del mod">
          <ac:chgData name="Thọ Hà Văn" userId="c7ef8dbb7f07ccc0" providerId="LiveId" clId="{AD86AD9A-3D7A-4CE2-8495-08C3890A1C16}" dt="2025-12-11T02:28:57.580" v="312" actId="21"/>
          <ac:spMkLst>
            <pc:docMk/>
            <pc:sldMk cId="2179010946" sldId="268"/>
            <ac:spMk id="4" creationId="{B8CE44BA-9BCB-AAE0-065C-687B964597AD}"/>
          </ac:spMkLst>
        </pc:spChg>
        <pc:spChg chg="add del mod">
          <ac:chgData name="Thọ Hà Văn" userId="c7ef8dbb7f07ccc0" providerId="LiveId" clId="{AD86AD9A-3D7A-4CE2-8495-08C3890A1C16}" dt="2025-12-11T02:28:14.459" v="303"/>
          <ac:spMkLst>
            <pc:docMk/>
            <pc:sldMk cId="2179010946" sldId="268"/>
            <ac:spMk id="5" creationId="{68BBC106-1A3F-1D08-D734-7E8D5A1D945E}"/>
          </ac:spMkLst>
        </pc:spChg>
        <pc:spChg chg="add del mod">
          <ac:chgData name="Thọ Hà Văn" userId="c7ef8dbb7f07ccc0" providerId="LiveId" clId="{AD86AD9A-3D7A-4CE2-8495-08C3890A1C16}" dt="2025-12-11T02:28:14.460" v="305"/>
          <ac:spMkLst>
            <pc:docMk/>
            <pc:sldMk cId="2179010946" sldId="268"/>
            <ac:spMk id="6" creationId="{9D674582-7F54-72EF-5D92-EB53A69CC6E1}"/>
          </ac:spMkLst>
        </pc:spChg>
        <pc:spChg chg="add mod">
          <ac:chgData name="Thọ Hà Văn" userId="c7ef8dbb7f07ccc0" providerId="LiveId" clId="{AD86AD9A-3D7A-4CE2-8495-08C3890A1C16}" dt="2025-12-11T02:35:23.191" v="336" actId="14861"/>
          <ac:spMkLst>
            <pc:docMk/>
            <pc:sldMk cId="2179010946" sldId="268"/>
            <ac:spMk id="8" creationId="{B0ACDE91-F57A-A7F8-DA9B-A8F41F96C025}"/>
          </ac:spMkLst>
        </pc:spChg>
        <pc:picChg chg="add mod">
          <ac:chgData name="Thọ Hà Văn" userId="c7ef8dbb7f07ccc0" providerId="LiveId" clId="{AD86AD9A-3D7A-4CE2-8495-08C3890A1C16}" dt="2025-12-11T02:36:09.163" v="343" actId="208"/>
          <ac:picMkLst>
            <pc:docMk/>
            <pc:sldMk cId="2179010946" sldId="268"/>
            <ac:picMk id="10" creationId="{6CE0DC49-4C08-9953-F0EE-0D5422AF017E}"/>
          </ac:picMkLst>
        </pc:picChg>
        <pc:picChg chg="add mod">
          <ac:chgData name="Thọ Hà Văn" userId="c7ef8dbb7f07ccc0" providerId="LiveId" clId="{AD86AD9A-3D7A-4CE2-8495-08C3890A1C16}" dt="2025-12-11T02:36:05.732" v="341" actId="208"/>
          <ac:picMkLst>
            <pc:docMk/>
            <pc:sldMk cId="2179010946" sldId="268"/>
            <ac:picMk id="12" creationId="{18801CE6-B938-8187-96B2-D71176340AA0}"/>
          </ac:picMkLst>
        </pc:picChg>
        <pc:picChg chg="add mod">
          <ac:chgData name="Thọ Hà Văn" userId="c7ef8dbb7f07ccc0" providerId="LiveId" clId="{AD86AD9A-3D7A-4CE2-8495-08C3890A1C16}" dt="2025-12-11T02:36:07.651" v="342" actId="208"/>
          <ac:picMkLst>
            <pc:docMk/>
            <pc:sldMk cId="2179010946" sldId="268"/>
            <ac:picMk id="14" creationId="{6D6CBB74-CD2A-31B6-FFAF-1A76CBC779BD}"/>
          </ac:picMkLst>
        </pc:picChg>
        <pc:picChg chg="add mod">
          <ac:chgData name="Thọ Hà Văn" userId="c7ef8dbb7f07ccc0" providerId="LiveId" clId="{AD86AD9A-3D7A-4CE2-8495-08C3890A1C16}" dt="2025-12-11T02:36:04.084" v="340" actId="208"/>
          <ac:picMkLst>
            <pc:docMk/>
            <pc:sldMk cId="2179010946" sldId="268"/>
            <ac:picMk id="16" creationId="{3716CD29-382F-8A59-9020-1F54035AEA6F}"/>
          </ac:picMkLst>
        </pc:picChg>
      </pc:sldChg>
      <pc:sldChg chg="addSp delSp modSp new mod">
        <pc:chgData name="Thọ Hà Văn" userId="c7ef8dbb7f07ccc0" providerId="LiveId" clId="{AD86AD9A-3D7A-4CE2-8495-08C3890A1C16}" dt="2025-12-11T02:39:35.207" v="350" actId="14100"/>
        <pc:sldMkLst>
          <pc:docMk/>
          <pc:sldMk cId="344545731" sldId="269"/>
        </pc:sldMkLst>
        <pc:spChg chg="mod">
          <ac:chgData name="Thọ Hà Văn" userId="c7ef8dbb7f07ccc0" providerId="LiveId" clId="{AD86AD9A-3D7A-4CE2-8495-08C3890A1C16}" dt="2025-12-11T01:27:48.486" v="190" actId="403"/>
          <ac:spMkLst>
            <pc:docMk/>
            <pc:sldMk cId="344545731" sldId="269"/>
            <ac:spMk id="2" creationId="{2CF1D87F-212E-DEBC-C784-501D8B60B4D0}"/>
          </ac:spMkLst>
        </pc:spChg>
        <pc:spChg chg="del">
          <ac:chgData name="Thọ Hà Văn" userId="c7ef8dbb7f07ccc0" providerId="LiveId" clId="{AD86AD9A-3D7A-4CE2-8495-08C3890A1C16}" dt="2025-12-11T01:30:55.667" v="223" actId="21"/>
          <ac:spMkLst>
            <pc:docMk/>
            <pc:sldMk cId="344545731" sldId="269"/>
            <ac:spMk id="4" creationId="{6729A149-1721-6F6F-F94C-0025D974D895}"/>
          </ac:spMkLst>
        </pc:spChg>
        <pc:spChg chg="add mod">
          <ac:chgData name="Thọ Hà Văn" userId="c7ef8dbb7f07ccc0" providerId="LiveId" clId="{AD86AD9A-3D7A-4CE2-8495-08C3890A1C16}" dt="2025-12-11T01:31:16.668" v="226" actId="20577"/>
          <ac:spMkLst>
            <pc:docMk/>
            <pc:sldMk cId="344545731" sldId="269"/>
            <ac:spMk id="5" creationId="{395E8F0B-F887-9D28-8E2C-E0711C6AEF96}"/>
          </ac:spMkLst>
        </pc:spChg>
        <pc:spChg chg="add mod">
          <ac:chgData name="Thọ Hà Văn" userId="c7ef8dbb7f07ccc0" providerId="LiveId" clId="{AD86AD9A-3D7A-4CE2-8495-08C3890A1C16}" dt="2025-12-11T02:39:03.516" v="346" actId="14100"/>
          <ac:spMkLst>
            <pc:docMk/>
            <pc:sldMk cId="344545731" sldId="269"/>
            <ac:spMk id="8" creationId="{FF1018BC-9985-58E9-5C9D-BDFF9482E41E}"/>
          </ac:spMkLst>
        </pc:spChg>
        <pc:spChg chg="add mod">
          <ac:chgData name="Thọ Hà Văn" userId="c7ef8dbb7f07ccc0" providerId="LiveId" clId="{AD86AD9A-3D7A-4CE2-8495-08C3890A1C16}" dt="2025-12-11T01:30:17.046" v="209" actId="20578"/>
          <ac:spMkLst>
            <pc:docMk/>
            <pc:sldMk cId="344545731" sldId="269"/>
            <ac:spMk id="9" creationId="{0F46DD7F-CA9C-5B7B-90BA-D0203FE6F9A6}"/>
          </ac:spMkLst>
        </pc:spChg>
        <pc:picChg chg="add mod">
          <ac:chgData name="Thọ Hà Văn" userId="c7ef8dbb7f07ccc0" providerId="LiveId" clId="{AD86AD9A-3D7A-4CE2-8495-08C3890A1C16}" dt="2025-12-11T02:39:35.207" v="350" actId="14100"/>
          <ac:picMkLst>
            <pc:docMk/>
            <pc:sldMk cId="344545731" sldId="269"/>
            <ac:picMk id="7" creationId="{E019B44E-42E9-075D-7C1C-D4974EB11413}"/>
          </ac:picMkLst>
        </pc:picChg>
      </pc:sldChg>
      <pc:sldChg chg="addSp delSp modSp new mod modClrScheme chgLayout">
        <pc:chgData name="Thọ Hà Văn" userId="c7ef8dbb7f07ccc0" providerId="LiveId" clId="{AD86AD9A-3D7A-4CE2-8495-08C3890A1C16}" dt="2025-12-11T03:10:25.593" v="469" actId="1076"/>
        <pc:sldMkLst>
          <pc:docMk/>
          <pc:sldMk cId="1127969552" sldId="270"/>
        </pc:sldMkLst>
        <pc:spChg chg="mod ord">
          <ac:chgData name="Thọ Hà Văn" userId="c7ef8dbb7f07ccc0" providerId="LiveId" clId="{AD86AD9A-3D7A-4CE2-8495-08C3890A1C16}" dt="2025-12-11T03:02:23.622" v="443" actId="20577"/>
          <ac:spMkLst>
            <pc:docMk/>
            <pc:sldMk cId="1127969552" sldId="270"/>
            <ac:spMk id="2" creationId="{DFFAFA00-E38D-A5B1-C2C2-70DAE2C253CB}"/>
          </ac:spMkLst>
        </pc:spChg>
        <pc:spChg chg="del">
          <ac:chgData name="Thọ Hà Văn" userId="c7ef8dbb7f07ccc0" providerId="LiveId" clId="{AD86AD9A-3D7A-4CE2-8495-08C3890A1C16}" dt="2025-12-11T03:00:09.237" v="352" actId="22"/>
          <ac:spMkLst>
            <pc:docMk/>
            <pc:sldMk cId="1127969552" sldId="270"/>
            <ac:spMk id="3" creationId="{2F61B1E5-A890-D9A6-1EFF-A1AEF4058F90}"/>
          </ac:spMkLst>
        </pc:spChg>
        <pc:spChg chg="del">
          <ac:chgData name="Thọ Hà Văn" userId="c7ef8dbb7f07ccc0" providerId="LiveId" clId="{AD86AD9A-3D7A-4CE2-8495-08C3890A1C16}" dt="2025-12-11T03:02:02.703" v="424" actId="700"/>
          <ac:spMkLst>
            <pc:docMk/>
            <pc:sldMk cId="1127969552" sldId="270"/>
            <ac:spMk id="4" creationId="{2F88A90C-574E-EBC4-636E-FB6730F362DC}"/>
          </ac:spMkLst>
        </pc:spChg>
        <pc:spChg chg="mod ord">
          <ac:chgData name="Thọ Hà Văn" userId="c7ef8dbb7f07ccc0" providerId="LiveId" clId="{AD86AD9A-3D7A-4CE2-8495-08C3890A1C16}" dt="2025-12-11T03:02:02.703" v="424" actId="700"/>
          <ac:spMkLst>
            <pc:docMk/>
            <pc:sldMk cId="1127969552" sldId="270"/>
            <ac:spMk id="5" creationId="{C05020AE-ED34-BB52-85C5-75FA351993CD}"/>
          </ac:spMkLst>
        </pc:spChg>
        <pc:spChg chg="add mod">
          <ac:chgData name="Thọ Hà Văn" userId="c7ef8dbb7f07ccc0" providerId="LiveId" clId="{AD86AD9A-3D7A-4CE2-8495-08C3890A1C16}" dt="2025-12-11T03:10:25.593" v="469" actId="1076"/>
          <ac:spMkLst>
            <pc:docMk/>
            <pc:sldMk cId="1127969552" sldId="270"/>
            <ac:spMk id="8" creationId="{695898E2-1D39-B12A-8C4D-6B046F35DC40}"/>
          </ac:spMkLst>
        </pc:spChg>
        <pc:spChg chg="add mod">
          <ac:chgData name="Thọ Hà Văn" userId="c7ef8dbb7f07ccc0" providerId="LiveId" clId="{AD86AD9A-3D7A-4CE2-8495-08C3890A1C16}" dt="2025-12-11T03:09:20.770" v="452" actId="20578"/>
          <ac:spMkLst>
            <pc:docMk/>
            <pc:sldMk cId="1127969552" sldId="270"/>
            <ac:spMk id="9" creationId="{A39F4F05-EEF9-FA14-F86A-196C0185BD8F}"/>
          </ac:spMkLst>
        </pc:spChg>
        <pc:picChg chg="add mod ord">
          <ac:chgData name="Thọ Hà Văn" userId="c7ef8dbb7f07ccc0" providerId="LiveId" clId="{AD86AD9A-3D7A-4CE2-8495-08C3890A1C16}" dt="2025-12-11T03:09:53.959" v="465" actId="1076"/>
          <ac:picMkLst>
            <pc:docMk/>
            <pc:sldMk cId="1127969552" sldId="270"/>
            <ac:picMk id="7" creationId="{B3DC37C5-1EF1-46AD-C13D-2586CDED9810}"/>
          </ac:picMkLst>
        </pc:picChg>
      </pc:sldChg>
      <pc:sldChg chg="addSp modSp new mod ord">
        <pc:chgData name="Thọ Hà Văn" userId="c7ef8dbb7f07ccc0" providerId="LiveId" clId="{AD86AD9A-3D7A-4CE2-8495-08C3890A1C16}" dt="2025-12-11T03:27:48.866" v="589" actId="572"/>
        <pc:sldMkLst>
          <pc:docMk/>
          <pc:sldMk cId="362174149" sldId="271"/>
        </pc:sldMkLst>
        <pc:spChg chg="mod">
          <ac:chgData name="Thọ Hà Văn" userId="c7ef8dbb7f07ccc0" providerId="LiveId" clId="{AD86AD9A-3D7A-4CE2-8495-08C3890A1C16}" dt="2025-12-11T03:24:24.338" v="545" actId="403"/>
          <ac:spMkLst>
            <pc:docMk/>
            <pc:sldMk cId="362174149" sldId="271"/>
            <ac:spMk id="2" creationId="{03E39B54-990E-48AB-13AA-0AC9C651A96B}"/>
          </ac:spMkLst>
        </pc:spChg>
        <pc:spChg chg="mod">
          <ac:chgData name="Thọ Hà Văn" userId="c7ef8dbb7f07ccc0" providerId="LiveId" clId="{AD86AD9A-3D7A-4CE2-8495-08C3890A1C16}" dt="2025-12-11T03:24:41.908" v="547" actId="14100"/>
          <ac:spMkLst>
            <pc:docMk/>
            <pc:sldMk cId="362174149" sldId="271"/>
            <ac:spMk id="4" creationId="{C1B81985-F304-7937-63AB-2F90049BBE46}"/>
          </ac:spMkLst>
        </pc:spChg>
        <pc:graphicFrameChg chg="add mod modGraphic">
          <ac:chgData name="Thọ Hà Văn" userId="c7ef8dbb7f07ccc0" providerId="LiveId" clId="{AD86AD9A-3D7A-4CE2-8495-08C3890A1C16}" dt="2025-12-11T03:27:48.866" v="589" actId="572"/>
          <ac:graphicFrameMkLst>
            <pc:docMk/>
            <pc:sldMk cId="362174149" sldId="271"/>
            <ac:graphicFrameMk id="5" creationId="{9BBD4898-784A-17BB-A0AF-CF2669FD8643}"/>
          </ac:graphicFrameMkLst>
        </pc:graphicFrameChg>
      </pc:sldChg>
      <pc:sldChg chg="new del">
        <pc:chgData name="Thọ Hà Văn" userId="c7ef8dbb7f07ccc0" providerId="LiveId" clId="{AD86AD9A-3D7A-4CE2-8495-08C3890A1C16}" dt="2025-12-11T03:23:33.548" v="471" actId="2696"/>
        <pc:sldMkLst>
          <pc:docMk/>
          <pc:sldMk cId="2175439640" sldId="2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76AB69-CECF-C169-D666-9AF1C4157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599F9A-CCEF-E9F5-9963-E4032DA662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699063-EB23-4E7C-94EA-592226CD622A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02EE4-2C97-60EC-0425-3149E105CA8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KHOA CÔNG NGHỆ THÔNG TIN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2075CE-1402-2768-B38A-414E997129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476DA1-9799-4400-965F-867A009A2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2040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033B71-E97E-41B9-BBC9-091EC80374B8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KHOA CÔNG NGHỆ THÔNG TIN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BD8CD-DB48-47EC-9629-013A9E3EF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98553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ABD8CD-DB48-47EC-9629-013A9E3EFF3E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E3147-F1A8-4724-D1C1-E0A01DD3290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KHOA CÔNG NGHỆ THÔNG TIN</a:t>
            </a:r>
          </a:p>
        </p:txBody>
      </p:sp>
    </p:spTree>
    <p:extLst>
      <p:ext uri="{BB962C8B-B14F-4D97-AF65-F5344CB8AC3E}">
        <p14:creationId xmlns:p14="http://schemas.microsoft.com/office/powerpoint/2010/main" val="4144645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9CEE31-E72A-C3A6-9E37-138F082D67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DD80D6E-959D-D5AF-85EC-7F0B13ACD463}"/>
              </a:ext>
            </a:extLst>
          </p:cNvPr>
          <p:cNvSpPr/>
          <p:nvPr userDrawn="1"/>
        </p:nvSpPr>
        <p:spPr>
          <a:xfrm>
            <a:off x="-15240" y="-13449"/>
            <a:ext cx="12192000" cy="714070"/>
          </a:xfrm>
          <a:prstGeom prst="rect">
            <a:avLst/>
          </a:prstGeom>
          <a:solidFill>
            <a:srgbClr val="2A8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/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5A8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-15240" y="720000"/>
            <a:ext cx="12176760" cy="19389"/>
          </a:xfrm>
          <a:prstGeom prst="line">
            <a:avLst/>
          </a:prstGeom>
          <a:ln w="9525">
            <a:solidFill>
              <a:srgbClr val="00206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FE26ED2-962F-DB64-506A-D3831798A1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12484" y="35522"/>
            <a:ext cx="711662" cy="6507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1AE945-0AB7-C38F-5751-046295530F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259" y="55983"/>
            <a:ext cx="640499" cy="625249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1E96DBA-87E3-4331-981B-099305E6A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0655" y="6492875"/>
            <a:ext cx="2511415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Tên đề tài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77E0D2-915B-23AB-7DB8-9D0C383C3ED8}"/>
              </a:ext>
            </a:extLst>
          </p:cNvPr>
          <p:cNvSpPr txBox="1"/>
          <p:nvPr userDrawn="1"/>
        </p:nvSpPr>
        <p:spPr>
          <a:xfrm>
            <a:off x="2064039" y="79325"/>
            <a:ext cx="81302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TRƯỜNG ĐẠI HỌC NGUYỄN TẤT THÀNH</a:t>
            </a:r>
            <a:b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KHOA CÔNG NGHỆ THÔNG TIN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7B0E15-F0E6-1FCB-FB67-4EDA52F14578}"/>
              </a:ext>
            </a:extLst>
          </p:cNvPr>
          <p:cNvSpPr txBox="1"/>
          <p:nvPr userDrawn="1"/>
        </p:nvSpPr>
        <p:spPr>
          <a:xfrm>
            <a:off x="-202386" y="1791361"/>
            <a:ext cx="1211670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TÊN ĐỀ TÀI</a:t>
            </a:r>
          </a:p>
        </p:txBody>
      </p:sp>
    </p:spTree>
    <p:extLst>
      <p:ext uri="{BB962C8B-B14F-4D97-AF65-F5344CB8AC3E}">
        <p14:creationId xmlns:p14="http://schemas.microsoft.com/office/powerpoint/2010/main" val="71110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9518" y="6597137"/>
            <a:ext cx="1699028" cy="2277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KHOA CÔNG NGHỆ THÔNG TIN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77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AFDC-C8FF-2A74-E8B5-684EB79823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473" y="55983"/>
            <a:ext cx="10946937" cy="62524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NỘI DUNG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5C3CC2-71D2-AB2C-B637-D8670ACF8F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F97CC-A2F3-2B10-7C1B-CD30145F6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721" y="6520234"/>
            <a:ext cx="3194906" cy="293771"/>
          </a:xfrm>
        </p:spPr>
        <p:txBody>
          <a:bodyPr/>
          <a:lstStyle/>
          <a:p>
            <a:r>
              <a:rPr lang="en-US"/>
              <a:t>Tên đề tài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90133C-ACDF-B21D-893C-CED9B19713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12484" y="35522"/>
            <a:ext cx="711662" cy="6507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73C8A1-6E3F-26FF-ED02-080009BA1E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259" y="55983"/>
            <a:ext cx="640499" cy="625249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8C97F58-72E8-3522-8002-E58013B90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59" y="904577"/>
            <a:ext cx="11969784" cy="54123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 sz="2200"/>
            </a:lvl2pPr>
            <a:lvl3pPr>
              <a:lnSpc>
                <a:spcPct val="100000"/>
              </a:lnSpc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0746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1384"/>
            <a:ext cx="11008580" cy="554781"/>
          </a:xfrm>
        </p:spPr>
        <p:txBody>
          <a:bodyPr>
            <a:normAutofit/>
          </a:bodyPr>
          <a:lstStyle>
            <a:lvl1pPr marL="0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269" y="974035"/>
            <a:ext cx="11986591" cy="5327374"/>
          </a:xfrm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 sz="2400" b="1"/>
            </a:lvl1pPr>
            <a:lvl2pPr marL="457200" indent="-257175">
              <a:buFont typeface="Symbol" panose="05050102010706020507" pitchFamily="18" charset="2"/>
              <a:buChar char=""/>
              <a:defRPr sz="2200"/>
            </a:lvl2pPr>
            <a:lvl3pPr marL="685800" indent="-168275">
              <a:buFont typeface="Symbol" panose="05050102010706020507" pitchFamily="18" charset="2"/>
              <a:buChar char=""/>
              <a:defRPr sz="2000"/>
            </a:lvl3pPr>
            <a:lvl4pPr marL="566928" indent="0">
              <a:buNone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7766" y="6501758"/>
            <a:ext cx="1630730" cy="356242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8495" y="6499540"/>
            <a:ext cx="9352721" cy="35846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300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68F2B-B397-489E-60D2-C990781A1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6890F0-6C57-D91A-03E2-E8CF8A2913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46B744-14B0-3A3C-8790-BFA506B08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Tên đề tài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646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0590" y="6492845"/>
            <a:ext cx="1699028" cy="36515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057400" y="6459785"/>
            <a:ext cx="6451589" cy="39821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Tên đề tài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112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41016" y="6448036"/>
            <a:ext cx="2254314" cy="326831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Tên đề tài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63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F1076E0-2992-12BF-ADA7-F8F0C5057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78495" y="6499540"/>
            <a:ext cx="9352721" cy="35846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832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30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E331D0F-AB6C-4D77-44E4-ACAAF51752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50"/>
          <a:stretch/>
        </p:blipFill>
        <p:spPr>
          <a:xfrm>
            <a:off x="0" y="960122"/>
            <a:ext cx="12192000" cy="589787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" y="-1"/>
            <a:ext cx="12188825" cy="960120"/>
          </a:xfrm>
          <a:prstGeom prst="rect">
            <a:avLst/>
          </a:prstGeom>
          <a:solidFill>
            <a:srgbClr val="2A8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21A6AE-F892-89BF-8A38-E3F51B596C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12483" y="35522"/>
            <a:ext cx="749675" cy="6855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A663AB-E409-3101-B223-693FF43AD8E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259" y="55983"/>
            <a:ext cx="660360" cy="64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882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15240" y="-13449"/>
            <a:ext cx="12192000" cy="748360"/>
          </a:xfrm>
          <a:prstGeom prst="rect">
            <a:avLst/>
          </a:prstGeom>
          <a:solidFill>
            <a:srgbClr val="2A8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7921" y="55983"/>
            <a:ext cx="11163489" cy="6252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259" y="904577"/>
            <a:ext cx="11969784" cy="54123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/>
              <a:t>Second </a:t>
            </a:r>
            <a:r>
              <a:rPr lang="en-US" dirty="0"/>
              <a:t>level</a:t>
            </a:r>
          </a:p>
          <a:p>
            <a:pPr lvl="2"/>
            <a:r>
              <a:rPr lang="en-US"/>
              <a:t>Third </a:t>
            </a:r>
            <a:r>
              <a:rPr lang="en-US" dirty="0"/>
              <a:t>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9385" y="6492845"/>
            <a:ext cx="1312025" cy="2937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002060"/>
                </a:solidFill>
              </a:defRPr>
            </a:lvl1pPr>
          </a:lstStyle>
          <a:p>
            <a:fld id="{00807DC7-69B7-4A49-8817-D463E23890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F6140D-0DC3-4D9B-413B-8B7F8D04C220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810049"/>
            <a:ext cx="12176760" cy="19389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BC10D-E0B0-D3DF-E7EE-E8E404E0E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921" y="6492844"/>
            <a:ext cx="3194906" cy="293771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1E3352"/>
                </a:solidFill>
              </a:defRPr>
            </a:lvl1pPr>
          </a:lstStyle>
          <a:p>
            <a:r>
              <a:rPr lang="en-US"/>
              <a:t>Tên đề tài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013E53-DC8F-D336-422B-91CB0A1A2D1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6259" y="55983"/>
            <a:ext cx="711662" cy="65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05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71" r:id="rId4"/>
    <p:sldLayoutId id="2147483664" r:id="rId5"/>
    <p:sldLayoutId id="2147483665" r:id="rId6"/>
    <p:sldLayoutId id="2147483666" r:id="rId7"/>
    <p:sldLayoutId id="2147483668" r:id="rId8"/>
    <p:sldLayoutId id="2147483669" r:id="rId9"/>
    <p:sldLayoutId id="2147483670" r:id="rId10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200" b="1" kern="1200" spc="-50" baseline="0">
          <a:solidFill>
            <a:schemeClr val="bg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457200" indent="-45720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Tx/>
        <a:buSzPct val="100000"/>
        <a:buFont typeface="Arial" panose="020B0604020202020204" pitchFamily="34" charset="0"/>
        <a:buChar char="•"/>
        <a:defRPr sz="2800" b="1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544068" indent="-3429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‒"/>
        <a:defRPr sz="2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726948" indent="-3429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+"/>
        <a:defRPr sz="2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24F7A-CE2C-52FA-EB10-AE089D57E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0252" y="6458591"/>
            <a:ext cx="4765939" cy="399409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TP. HỒ CHÍ MINH, NGÀY </a:t>
            </a:r>
            <a:r>
              <a:rPr lang="en-US" dirty="0"/>
              <a:t> 20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THÁNG </a:t>
            </a:r>
            <a:r>
              <a:rPr lang="en-US" dirty="0"/>
              <a:t> 12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NĂM 20</a:t>
            </a:r>
            <a:r>
              <a:rPr lang="en-US" dirty="0"/>
              <a:t>25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ADC39B-8E6E-B0B5-34DB-7F054B2964BF}"/>
              </a:ext>
            </a:extLst>
          </p:cNvPr>
          <p:cNvSpPr txBox="1"/>
          <p:nvPr/>
        </p:nvSpPr>
        <p:spPr>
          <a:xfrm>
            <a:off x="-34397" y="2605930"/>
            <a:ext cx="1211670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HỆ THỐNG WEBSITE QUẢN LÝ TIÊU DÙNG CÁ NHÂN BẰNG REACTJS VÀ POSTGRESQL</a:t>
            </a:r>
            <a:endParaRPr lang="vi-VN" sz="3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B6FC42-2887-3F8C-D689-B72D3807789B}"/>
              </a:ext>
            </a:extLst>
          </p:cNvPr>
          <p:cNvSpPr txBox="1"/>
          <p:nvPr/>
        </p:nvSpPr>
        <p:spPr>
          <a:xfrm>
            <a:off x="66339" y="764366"/>
            <a:ext cx="121256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BÁO CÁO TẠI HỘI ĐỒNG </a:t>
            </a:r>
            <a:b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ĐÁNH </a:t>
            </a:r>
            <a:r>
              <a:rPr lang="en-US" sz="2800" b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GIÁ KHOÁ LUẬN </a:t>
            </a:r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TỐT NGHIỆP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176F17-CB10-25B5-4A56-E070E9E66F83}"/>
              </a:ext>
            </a:extLst>
          </p:cNvPr>
          <p:cNvSpPr txBox="1"/>
          <p:nvPr/>
        </p:nvSpPr>
        <p:spPr>
          <a:xfrm>
            <a:off x="7662393" y="3991317"/>
            <a:ext cx="4419913" cy="2345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SVTH: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HÀ VĂN THỌ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GVHD: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ThS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 VĂN ĐĂNG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GVPB: 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ThS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LƯƠNG TRƯỜNG AN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NGÀNH: KỸ THUẬT PHẦN MỀM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KHOÁ: 2022</a:t>
            </a:r>
          </a:p>
        </p:txBody>
      </p:sp>
    </p:spTree>
    <p:extLst>
      <p:ext uri="{BB962C8B-B14F-4D97-AF65-F5344CB8AC3E}">
        <p14:creationId xmlns:p14="http://schemas.microsoft.com/office/powerpoint/2010/main" val="1067165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AFA00-E38D-A5B1-C2C2-70DAE2C25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/>
              <a:t>5. </a:t>
            </a:r>
            <a:r>
              <a:rPr lang="en-US" sz="4800" dirty="0" err="1"/>
              <a:t>Triển</a:t>
            </a:r>
            <a:r>
              <a:rPr lang="en-US" sz="4800" dirty="0"/>
              <a:t> Khai </a:t>
            </a:r>
            <a:r>
              <a:rPr lang="en-US" sz="4800" dirty="0" err="1"/>
              <a:t>và</a:t>
            </a:r>
            <a:r>
              <a:rPr lang="en-US" sz="4800" dirty="0"/>
              <a:t> </a:t>
            </a:r>
            <a:r>
              <a:rPr lang="en-US" sz="4800" dirty="0" err="1"/>
              <a:t>Thực</a:t>
            </a:r>
            <a:r>
              <a:rPr lang="en-US" sz="4800" dirty="0"/>
              <a:t> </a:t>
            </a:r>
            <a:r>
              <a:rPr lang="en-US" sz="4800" dirty="0" err="1"/>
              <a:t>Nghiệm</a:t>
            </a:r>
            <a:r>
              <a:rPr lang="en-US" sz="4800" dirty="0"/>
              <a:t> (</a:t>
            </a:r>
            <a:r>
              <a:rPr lang="en-US" sz="4800" dirty="0" err="1"/>
              <a:t>Tiếp</a:t>
            </a:r>
            <a:r>
              <a:rPr lang="en-US" sz="4800" dirty="0"/>
              <a:t> </a:t>
            </a:r>
            <a:r>
              <a:rPr lang="en-US" sz="4800" dirty="0" err="1"/>
              <a:t>theo</a:t>
            </a:r>
            <a:r>
              <a:rPr lang="en-US" sz="4800" dirty="0"/>
              <a:t>)</a:t>
            </a:r>
            <a:endParaRPr lang="vi-V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5020AE-ED34-BB52-85C5-75FA35199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10</a:t>
            </a:fld>
            <a:endParaRPr lang="en-US"/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3DC37C5-1EF1-46AD-C13D-2586CDED981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606280" y="1620652"/>
            <a:ext cx="7453312" cy="4005262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95898E2-1D39-B12A-8C4D-6B046F35DC40}"/>
              </a:ext>
            </a:extLst>
          </p:cNvPr>
          <p:cNvSpPr txBox="1"/>
          <p:nvPr/>
        </p:nvSpPr>
        <p:spPr>
          <a:xfrm>
            <a:off x="132408" y="1062754"/>
            <a:ext cx="4175143" cy="557697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 trực quan: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Hiển thị tổng thu, chi, số dư và biểu đồ xu hướng.</a:t>
            </a:r>
          </a:p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FinBot tích hợp: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Hỗ trợ nhập liệu nhanh ("Tháng lương cho tháng này là 12 triệu") và phản hồi thông minh.</a:t>
            </a:r>
          </a:p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diện hiện đại: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Dark mode, thiết kế responsive thân thiện người dùng.</a:t>
            </a:r>
          </a:p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 năng hoàn chỉnh: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CRUD giao dịch, báo cáo, và bảo mật</a:t>
            </a:r>
            <a:r>
              <a:rPr lang="en-US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altLang="vi-V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A39F4F05-EEF9-FA14-F86A-196C0185BD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vi-VN" altLang="vi-V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969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39B54-990E-48AB-13AA-0AC9C651A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/>
              <a:t>6. </a:t>
            </a:r>
            <a:r>
              <a:rPr lang="en-US" sz="4400" dirty="0" err="1"/>
              <a:t>Kết</a:t>
            </a:r>
            <a:r>
              <a:rPr lang="en-US" sz="4400" dirty="0"/>
              <a:t> Luận </a:t>
            </a:r>
            <a:r>
              <a:rPr lang="en-US" sz="4400" dirty="0" err="1"/>
              <a:t>và</a:t>
            </a:r>
            <a:r>
              <a:rPr lang="en-US" sz="4400" dirty="0"/>
              <a:t> </a:t>
            </a:r>
            <a:r>
              <a:rPr lang="en-US" sz="4400" dirty="0" err="1"/>
              <a:t>Hướng</a:t>
            </a:r>
            <a:r>
              <a:rPr lang="en-US" sz="4400" dirty="0"/>
              <a:t> </a:t>
            </a:r>
            <a:r>
              <a:rPr lang="en-US" sz="4400" dirty="0" err="1"/>
              <a:t>Phát</a:t>
            </a:r>
            <a:r>
              <a:rPr lang="en-US" sz="4400" dirty="0"/>
              <a:t> </a:t>
            </a:r>
            <a:r>
              <a:rPr lang="en-US" sz="4400" dirty="0" err="1"/>
              <a:t>Triển</a:t>
            </a:r>
            <a:endParaRPr lang="vi-VN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5427BD-FEA9-61E9-C804-547AB18A5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11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81985-F304-7937-63AB-2F90049BB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7921" y="6564228"/>
            <a:ext cx="10413295" cy="293772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HỆ THỐNG WEBSITE QUẢN LÝ TIÊU DÙNG CÁ NHÂN BẰNG REACTJS VÀ POSTGRESQL</a:t>
            </a:r>
            <a:endParaRPr lang="vi-V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BD4898-784A-17BB-A0AF-CF2669FD86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7539856"/>
              </p:ext>
            </p:extLst>
          </p:nvPr>
        </p:nvGraphicFramePr>
        <p:xfrm>
          <a:off x="2032000" y="1108130"/>
          <a:ext cx="8128000" cy="502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3714822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859815758"/>
                    </a:ext>
                  </a:extLst>
                </a:gridCol>
              </a:tblGrid>
              <a:tr h="702734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vi-VN" sz="20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✅ Kết quả đạt được (Achievements):</a:t>
                      </a:r>
                      <a:endParaRPr lang="vi-V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Xây dựng thành công Website hoàn chỉnh (ReactJS + FastAPI).</a:t>
                      </a: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Tích hợp AI Chatbot hỗ trợ nhập liệu tự nhiên.</a:t>
                      </a: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Triển khai hệ thống bảo mật cao cấp (2FA, Single Device Mode).</a:t>
                      </a: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Giao diện trực quan, trải nghiệm người dùng tốt (UX/UI).</a:t>
                      </a:r>
                    </a:p>
                    <a:p>
                      <a:endParaRPr lang="vi-V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vi-VN" sz="20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🚀 Hướng phát triển (Future Work):</a:t>
                      </a:r>
                      <a:endParaRPr lang="vi-V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dirty="0">
                          <a:solidFill>
                            <a:schemeClr val="tx1"/>
                          </a:solidFill>
                          <a:latin typeface="+mj-lt"/>
                        </a:rPr>
                        <a:t>Tích hợp OCR: </a:t>
                      </a: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+mj-lt"/>
                        </a:rPr>
                        <a:t>Sử dụng các thư viện AI Vision để quét hóa đơn siêu thị và tự động điền vào form chi tiêu</a:t>
                      </a:r>
                      <a:r>
                        <a:rPr lang="vi-VN" sz="2000" dirty="0">
                          <a:solidFill>
                            <a:schemeClr val="tx1"/>
                          </a:solidFill>
                          <a:latin typeface="+mj-lt"/>
                        </a:rPr>
                        <a:t>. </a:t>
                      </a:r>
                      <a:endParaRPr lang="en-US" sz="2000" dirty="0">
                        <a:solidFill>
                          <a:schemeClr val="tx1"/>
                        </a:solidFill>
                        <a:latin typeface="+mj-lt"/>
                      </a:endParaRP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Tích hợp Nhập liệu bằng giọng nói (Voice-to-Text).</a:t>
                      </a: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 dirty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Nâng cấp AI: Tư vấn đầu tư và cảnh báo chi tiêu thông minh hơn.</a:t>
                      </a:r>
                    </a:p>
                    <a:p>
                      <a:endParaRPr lang="vi-V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0895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174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0E121-2E20-DF18-FEED-19A96D264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D2C42-2035-F483-EE81-E24F1B49815A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473973" y="6008271"/>
            <a:ext cx="5876513" cy="5018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TP. HỒ CHÍ MINH, NGÀY 20 THÁNG 12 NĂM 2025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05BF922-5E28-713F-3C2E-0EB04717F374}"/>
              </a:ext>
            </a:extLst>
          </p:cNvPr>
          <p:cNvSpPr txBox="1">
            <a:spLocks/>
          </p:cNvSpPr>
          <p:nvPr/>
        </p:nvSpPr>
        <p:spPr>
          <a:xfrm>
            <a:off x="1863310" y="1880939"/>
            <a:ext cx="9104670" cy="1908443"/>
          </a:xfrm>
          <a:prstGeom prst="rect">
            <a:avLst/>
          </a:prstGeom>
        </p:spPr>
        <p:txBody>
          <a:bodyPr vert="horz" lIns="91440" tIns="0" rIns="9144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0000"/>
              </a:lnSpc>
            </a:pP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TRÂN TRỌNG CẢM ƠN </a:t>
            </a:r>
            <a:b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QUÝ THẦY CÔ HỘI ĐỒNG KHOA HỌC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6CD6FE-8C0D-D90C-7BA3-9D222ACE84F2}"/>
              </a:ext>
            </a:extLst>
          </p:cNvPr>
          <p:cNvSpPr txBox="1"/>
          <p:nvPr/>
        </p:nvSpPr>
        <p:spPr>
          <a:xfrm>
            <a:off x="129502" y="259501"/>
            <a:ext cx="120593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BÁO </a:t>
            </a:r>
            <a:r>
              <a:rPr 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CÁO KHOÁ LUẬN 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TỐT NGHIỆP</a:t>
            </a:r>
          </a:p>
        </p:txBody>
      </p:sp>
    </p:spTree>
    <p:extLst>
      <p:ext uri="{BB962C8B-B14F-4D97-AF65-F5344CB8AC3E}">
        <p14:creationId xmlns:p14="http://schemas.microsoft.com/office/powerpoint/2010/main" val="1062632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C53B0A-0295-18F1-BF49-F21712A34D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2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E436DA-4226-0182-0AB0-BCB8C19DD233}"/>
              </a:ext>
            </a:extLst>
          </p:cNvPr>
          <p:cNvSpPr txBox="1">
            <a:spLocks/>
          </p:cNvSpPr>
          <p:nvPr/>
        </p:nvSpPr>
        <p:spPr>
          <a:xfrm>
            <a:off x="477078" y="904577"/>
            <a:ext cx="11052313" cy="5555923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571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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1682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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56692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7DB145-131F-AE4E-B166-E6336F52FE2C}"/>
              </a:ext>
            </a:extLst>
          </p:cNvPr>
          <p:cNvSpPr txBox="1"/>
          <p:nvPr/>
        </p:nvSpPr>
        <p:spPr>
          <a:xfrm>
            <a:off x="914399" y="78797"/>
            <a:ext cx="7583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 DUNG TRÌNH BÀY</a:t>
            </a:r>
          </a:p>
        </p:txBody>
      </p:sp>
    </p:spTree>
    <p:extLst>
      <p:ext uri="{BB962C8B-B14F-4D97-AF65-F5344CB8AC3E}">
        <p14:creationId xmlns:p14="http://schemas.microsoft.com/office/powerpoint/2010/main" val="1773231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F22AC-3457-A230-CA09-4D1FCEF9D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BD071-D97D-A365-67FB-9E1821A25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360" y="71384"/>
            <a:ext cx="11240621" cy="554781"/>
          </a:xfrm>
        </p:spPr>
        <p:txBody>
          <a:bodyPr>
            <a:noAutofit/>
          </a:bodyPr>
          <a:lstStyle/>
          <a:p>
            <a:r>
              <a:rPr lang="en-US" sz="3200" dirty="0"/>
              <a:t>1. </a:t>
            </a:r>
            <a:r>
              <a:rPr lang="en-US" sz="3200" dirty="0" err="1"/>
              <a:t>Giới</a:t>
            </a:r>
            <a:r>
              <a:rPr lang="en-US" sz="3200" dirty="0"/>
              <a:t> </a:t>
            </a:r>
            <a:r>
              <a:rPr lang="en-US" sz="3200" dirty="0" err="1"/>
              <a:t>thiệu</a:t>
            </a:r>
            <a:r>
              <a:rPr lang="en-US" sz="3200" dirty="0"/>
              <a:t> </a:t>
            </a:r>
            <a:r>
              <a:rPr lang="en-US" sz="3200" dirty="0" err="1"/>
              <a:t>tổng</a:t>
            </a:r>
            <a:r>
              <a:rPr lang="en-US" sz="3200" dirty="0"/>
              <a:t> </a:t>
            </a:r>
            <a:r>
              <a:rPr lang="en-US" sz="3200" dirty="0" err="1"/>
              <a:t>quan</a:t>
            </a:r>
            <a:r>
              <a:rPr lang="en-US" sz="3200" dirty="0"/>
              <a:t> </a:t>
            </a:r>
            <a:r>
              <a:rPr lang="en-US" sz="3200" dirty="0" err="1"/>
              <a:t>đề</a:t>
            </a:r>
            <a:r>
              <a:rPr lang="en-US" sz="3200" dirty="0"/>
              <a:t> </a:t>
            </a:r>
            <a:r>
              <a:rPr lang="en-US" sz="3200" dirty="0" err="1"/>
              <a:t>tài</a:t>
            </a:r>
            <a:endParaRPr lang="vi-VN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ACA443-995E-5B50-A39C-7AE2E7803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64BD362-73CE-CC1E-5A90-C97F47429304}"/>
              </a:ext>
            </a:extLst>
          </p:cNvPr>
          <p:cNvSpPr txBox="1">
            <a:spLocks/>
          </p:cNvSpPr>
          <p:nvPr/>
        </p:nvSpPr>
        <p:spPr>
          <a:xfrm>
            <a:off x="506896" y="904577"/>
            <a:ext cx="11042374" cy="5412358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571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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1682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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56692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vi-VN" sz="2200" dirty="0">
                <a:latin typeface="+mj-lt"/>
              </a:rPr>
              <a:t>Thực trạng:</a:t>
            </a:r>
          </a:p>
          <a:p>
            <a:pPr lvl="1">
              <a:lnSpc>
                <a:spcPct val="150000"/>
              </a:lnSpc>
            </a:pPr>
            <a:r>
              <a:rPr lang="vi-VN" sz="2200" dirty="0">
                <a:latin typeface="+mj-lt"/>
              </a:rPr>
              <a:t>Quản lý tài chính cá nhân là nhu cầu thiết yếu nhưng khó duy trì.</a:t>
            </a:r>
          </a:p>
          <a:p>
            <a:pPr lvl="1">
              <a:lnSpc>
                <a:spcPct val="150000"/>
              </a:lnSpc>
            </a:pPr>
            <a:r>
              <a:rPr lang="vi-VN" sz="2200" dirty="0">
                <a:latin typeface="+mj-lt"/>
              </a:rPr>
              <a:t>Các ứng dụng hiện có thường quá phức tạp hoặc thiếu tính năng bảo mật/AI.</a:t>
            </a:r>
          </a:p>
          <a:p>
            <a:pPr>
              <a:lnSpc>
                <a:spcPct val="150000"/>
              </a:lnSpc>
            </a:pPr>
            <a:r>
              <a:rPr lang="vi-VN" sz="2200" dirty="0">
                <a:latin typeface="+mj-lt"/>
              </a:rPr>
              <a:t>Giải pháp: </a:t>
            </a:r>
            <a:r>
              <a:rPr lang="vi-VN" sz="2200" b="0" u="sng" dirty="0">
                <a:solidFill>
                  <a:schemeClr val="tx1"/>
                </a:solidFill>
                <a:latin typeface="+mj-lt"/>
              </a:rPr>
              <a:t>Xây dựng</a:t>
            </a:r>
            <a:r>
              <a:rPr lang="en-US" sz="2200" b="0" u="sng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200" b="0" u="sng" dirty="0" err="1">
                <a:solidFill>
                  <a:schemeClr val="tx1"/>
                </a:solidFill>
                <a:latin typeface="+mj-lt"/>
              </a:rPr>
              <a:t>Hệ</a:t>
            </a:r>
            <a:r>
              <a:rPr lang="en-US" sz="2200" b="0" u="sng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200" b="0" u="sng" dirty="0" err="1">
                <a:solidFill>
                  <a:schemeClr val="tx1"/>
                </a:solidFill>
                <a:latin typeface="+mj-lt"/>
              </a:rPr>
              <a:t>thống</a:t>
            </a:r>
            <a:r>
              <a:rPr lang="vi-VN" sz="2200" b="0" u="sng" dirty="0">
                <a:solidFill>
                  <a:schemeClr val="tx1"/>
                </a:solidFill>
                <a:latin typeface="+mj-lt"/>
              </a:rPr>
              <a:t> Website</a:t>
            </a:r>
            <a:r>
              <a:rPr lang="en-US" sz="2200" b="0" u="sng" dirty="0">
                <a:solidFill>
                  <a:schemeClr val="tx1"/>
                </a:solidFill>
                <a:latin typeface="+mj-lt"/>
              </a:rPr>
              <a:t> Quản </a:t>
            </a:r>
            <a:r>
              <a:rPr lang="en-US" sz="2200" b="0" u="sng" dirty="0" err="1">
                <a:solidFill>
                  <a:schemeClr val="tx1"/>
                </a:solidFill>
                <a:latin typeface="+mj-lt"/>
              </a:rPr>
              <a:t>lý</a:t>
            </a:r>
            <a:r>
              <a:rPr lang="en-US" sz="2200" b="0" u="sng" dirty="0">
                <a:solidFill>
                  <a:schemeClr val="tx1"/>
                </a:solidFill>
                <a:latin typeface="+mj-lt"/>
              </a:rPr>
              <a:t> chi </a:t>
            </a:r>
            <a:r>
              <a:rPr lang="en-US" sz="2200" b="0" u="sng" dirty="0" err="1">
                <a:solidFill>
                  <a:schemeClr val="tx1"/>
                </a:solidFill>
                <a:latin typeface="+mj-lt"/>
              </a:rPr>
              <a:t>tiêu</a:t>
            </a:r>
            <a:r>
              <a:rPr lang="en-US" sz="2200" b="0" u="sng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200" b="0" u="sng" dirty="0" err="1">
                <a:solidFill>
                  <a:schemeClr val="tx1"/>
                </a:solidFill>
                <a:latin typeface="+mj-lt"/>
              </a:rPr>
              <a:t>cá</a:t>
            </a:r>
            <a:r>
              <a:rPr lang="en-US" sz="2200" b="0" u="sng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200" b="0" u="sng" dirty="0" err="1">
                <a:solidFill>
                  <a:schemeClr val="tx1"/>
                </a:solidFill>
                <a:latin typeface="+mj-lt"/>
              </a:rPr>
              <a:t>nhân</a:t>
            </a:r>
            <a:r>
              <a:rPr lang="vi-VN" sz="2200" b="0" u="sng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200" b="0" u="sng" dirty="0">
                <a:solidFill>
                  <a:schemeClr val="tx1"/>
                </a:solidFill>
                <a:latin typeface="+mj-lt"/>
              </a:rPr>
              <a:t>(</a:t>
            </a:r>
            <a:r>
              <a:rPr lang="vi-VN" sz="2200" b="0" u="sng" dirty="0">
                <a:solidFill>
                  <a:schemeClr val="tx1"/>
                </a:solidFill>
                <a:latin typeface="+mj-lt"/>
              </a:rPr>
              <a:t>Expense Tracker</a:t>
            </a:r>
            <a:r>
              <a:rPr lang="en-US" sz="2200" b="0" u="sng" dirty="0">
                <a:solidFill>
                  <a:schemeClr val="tx1"/>
                </a:solidFill>
                <a:latin typeface="+mj-lt"/>
              </a:rPr>
              <a:t>)</a:t>
            </a:r>
            <a:r>
              <a:rPr lang="vi-VN" sz="22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vi-VN" sz="2200" dirty="0">
                <a:latin typeface="+mj-lt"/>
              </a:rPr>
              <a:t>Điểm nổi bật (Key Selling Points):</a:t>
            </a:r>
          </a:p>
          <a:p>
            <a:pPr lvl="1">
              <a:lnSpc>
                <a:spcPct val="150000"/>
              </a:lnSpc>
            </a:pPr>
            <a:r>
              <a:rPr lang="vi-VN" sz="2200" b="1" dirty="0">
                <a:latin typeface="+mj-lt"/>
              </a:rPr>
              <a:t>Quản lý toàn diện:</a:t>
            </a:r>
            <a:r>
              <a:rPr lang="vi-VN" sz="2200" dirty="0">
                <a:latin typeface="+mj-lt"/>
              </a:rPr>
              <a:t> Thu/Chi, Ngân sách, Báo cáo trực quan.</a:t>
            </a:r>
          </a:p>
          <a:p>
            <a:pPr lvl="1">
              <a:lnSpc>
                <a:spcPct val="150000"/>
              </a:lnSpc>
            </a:pPr>
            <a:r>
              <a:rPr lang="vi-VN" sz="2200" b="1" dirty="0">
                <a:latin typeface="+mj-lt"/>
              </a:rPr>
              <a:t>Bảo mật cấp cao:</a:t>
            </a:r>
            <a:r>
              <a:rPr lang="vi-VN" sz="2200" dirty="0">
                <a:latin typeface="+mj-lt"/>
              </a:rPr>
              <a:t> 2FA (Google Authenticator) &amp; Single Device Mode (Chống đăng nhập song song).</a:t>
            </a:r>
          </a:p>
          <a:p>
            <a:pPr lvl="1">
              <a:lnSpc>
                <a:spcPct val="150000"/>
              </a:lnSpc>
            </a:pPr>
            <a:r>
              <a:rPr lang="vi-VN" sz="2200" b="1" dirty="0">
                <a:latin typeface="+mj-lt"/>
              </a:rPr>
              <a:t>Tích hợp AI:</a:t>
            </a:r>
            <a:r>
              <a:rPr lang="vi-VN" sz="2200" dirty="0">
                <a:latin typeface="+mj-lt"/>
              </a:rPr>
              <a:t> Chatbot hỗ trợ nhập liệu và phân tích thông minh.</a:t>
            </a:r>
          </a:p>
        </p:txBody>
      </p:sp>
    </p:spTree>
    <p:extLst>
      <p:ext uri="{BB962C8B-B14F-4D97-AF65-F5344CB8AC3E}">
        <p14:creationId xmlns:p14="http://schemas.microsoft.com/office/powerpoint/2010/main" val="2005177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653F-5576-88E4-8986-4680D9BBE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2. </a:t>
            </a:r>
            <a:r>
              <a:rPr lang="en-US" sz="4000" dirty="0" err="1"/>
              <a:t>Cơ</a:t>
            </a:r>
            <a:r>
              <a:rPr lang="en-US" sz="4000" dirty="0"/>
              <a:t> </a:t>
            </a:r>
            <a:r>
              <a:rPr lang="en-US" sz="4000" dirty="0" err="1"/>
              <a:t>sở</a:t>
            </a:r>
            <a:r>
              <a:rPr lang="en-US" sz="4000" dirty="0"/>
              <a:t> </a:t>
            </a:r>
            <a:r>
              <a:rPr lang="en-US" sz="4000" dirty="0" err="1"/>
              <a:t>lý</a:t>
            </a:r>
            <a:r>
              <a:rPr lang="en-US" sz="4000" dirty="0"/>
              <a:t> </a:t>
            </a:r>
            <a:r>
              <a:rPr lang="en-US" sz="4000" dirty="0" err="1"/>
              <a:t>thuyết</a:t>
            </a:r>
            <a:endParaRPr lang="vi-V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AFC94E-7B5C-933C-3B66-D2366702BE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825563A-1196-E63E-CF6C-D2D777CAC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59" y="1053422"/>
            <a:ext cx="5989741" cy="4751156"/>
          </a:xfrm>
        </p:spPr>
        <p:txBody>
          <a:bodyPr>
            <a:normAutofit fontScale="62500" lnSpcReduction="20000"/>
          </a:bodyPr>
          <a:lstStyle/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Mô hình: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Client - Server (RESTful API).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Frontend: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ReactJS + Vite (Tối ưu tốc độ build), Tailwind CSS (Giao diện hiện đại).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Backend:</a:t>
            </a:r>
            <a:endParaRPr lang="vi-VN" altLang="vi-VN" b="0" dirty="0">
              <a:solidFill>
                <a:schemeClr val="tx1"/>
              </a:solidFill>
              <a:latin typeface="+mj-lt"/>
            </a:endParaRP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FastAPI (Python):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Xử lý bất đồng bộ (AsyncIO) -&gt; </a:t>
            </a:r>
            <a:r>
              <a:rPr lang="vi-VN" altLang="vi-VN" b="0" i="1" dirty="0">
                <a:solidFill>
                  <a:schemeClr val="tx1"/>
                </a:solidFill>
                <a:latin typeface="+mj-lt"/>
              </a:rPr>
              <a:t>Cực kỳ quan trọng để không bị tắc nghẽn khi gọi AI.</a:t>
            </a:r>
            <a:endParaRPr lang="vi-VN" altLang="vi-VN" b="0" dirty="0">
              <a:solidFill>
                <a:schemeClr val="tx1"/>
              </a:solidFill>
              <a:latin typeface="+mj-lt"/>
            </a:endParaRP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SQLAlchemy (ORM):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Tương tác cơ sở dữ liệu an toàn, chống SQL Injection.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dirty="0">
                <a:solidFill>
                  <a:schemeClr val="tx1"/>
                </a:solidFill>
                <a:latin typeface="+mj-lt"/>
              </a:rPr>
              <a:t>Database: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PostgreSQL.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b="0" i="1" dirty="0">
                <a:solidFill>
                  <a:schemeClr val="tx1"/>
                </a:solidFill>
                <a:latin typeface="+mj-lt"/>
              </a:rPr>
              <a:t>Lý do chọn:</a:t>
            </a:r>
            <a:r>
              <a:rPr lang="vi-VN" altLang="vi-VN" b="0" dirty="0">
                <a:solidFill>
                  <a:schemeClr val="tx1"/>
                </a:solidFill>
                <a:latin typeface="+mj-lt"/>
              </a:rPr>
              <a:t> Hỗ trợ ACID (tính toàn vẹn) -&gt; Bắt buộc cho các giao dịch tài chính (Tiền nong phải chính xác).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FE1621-0F8E-211D-C99A-4B5A218A5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399" y="1053423"/>
            <a:ext cx="2595504" cy="13301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95460F-ED68-2CC2-8915-811617145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219" y="1931276"/>
            <a:ext cx="1860331" cy="18603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C2F642-C2D1-D83C-05D9-B701D69E70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399" y="3102716"/>
            <a:ext cx="2935604" cy="13301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3276CC6-B2BB-E120-2446-5BD8F02677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467" y="4871033"/>
            <a:ext cx="2595504" cy="146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545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9CFFE-2645-6868-9C4B-2EC044F23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/>
              <a:t>2. </a:t>
            </a:r>
            <a:r>
              <a:rPr lang="en-US" sz="4400" dirty="0" err="1"/>
              <a:t>Cơ</a:t>
            </a:r>
            <a:r>
              <a:rPr lang="en-US" sz="4400" dirty="0"/>
              <a:t> </a:t>
            </a:r>
            <a:r>
              <a:rPr lang="en-US" sz="4400" dirty="0" err="1"/>
              <a:t>sở</a:t>
            </a:r>
            <a:r>
              <a:rPr lang="en-US" sz="4400" dirty="0"/>
              <a:t> </a:t>
            </a:r>
            <a:r>
              <a:rPr lang="en-US" sz="4400" dirty="0" err="1"/>
              <a:t>lý</a:t>
            </a:r>
            <a:r>
              <a:rPr lang="en-US" sz="4400" dirty="0"/>
              <a:t> </a:t>
            </a:r>
            <a:r>
              <a:rPr lang="en-US" sz="4400" dirty="0" err="1"/>
              <a:t>thuyết</a:t>
            </a:r>
            <a:r>
              <a:rPr lang="en-US" sz="4400" dirty="0"/>
              <a:t> (</a:t>
            </a:r>
            <a:r>
              <a:rPr lang="en-US" sz="4400" dirty="0" err="1"/>
              <a:t>Tiếp</a:t>
            </a:r>
            <a:r>
              <a:rPr lang="en-US" sz="4400" dirty="0"/>
              <a:t> </a:t>
            </a:r>
            <a:r>
              <a:rPr lang="en-US" sz="4400" dirty="0" err="1"/>
              <a:t>theo</a:t>
            </a:r>
            <a:r>
              <a:rPr lang="en-US" sz="4400" dirty="0"/>
              <a:t>)</a:t>
            </a:r>
            <a:endParaRPr lang="vi-VN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040AF0-5EF0-8C2C-45E8-7A5E25D763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5C1529-7020-080A-AEC9-CC3B8B624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Tên đề tài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1E2347-2EA4-E59C-55F3-00989EDF7ADC}"/>
              </a:ext>
            </a:extLst>
          </p:cNvPr>
          <p:cNvSpPr txBox="1">
            <a:spLocks/>
          </p:cNvSpPr>
          <p:nvPr/>
        </p:nvSpPr>
        <p:spPr>
          <a:xfrm>
            <a:off x="106260" y="1053422"/>
            <a:ext cx="5537796" cy="4751156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544068" indent="-3429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anose="020F0502020204030204" pitchFamily="34" charset="0"/>
              <a:buChar char="‒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726948" indent="-3429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anose="020F0502020204030204" pitchFamily="34" charset="0"/>
              <a:buChar char="+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800" dirty="0"/>
              <a:t>Trí tuệ nhân tạo (AI Core):</a:t>
            </a:r>
            <a:r>
              <a:rPr lang="vi-VN" sz="1800" b="0" dirty="0"/>
              <a:t>LangChain Agents:</a:t>
            </a:r>
            <a:r>
              <a:rPr lang="vi-VN" sz="1800" dirty="0"/>
              <a:t> </a:t>
            </a:r>
            <a:r>
              <a:rPr lang="vi-VN" sz="1800" b="0" dirty="0"/>
              <a:t>Không chỉ chat, mà là "Tác tử" (Agent) có khả năng ra quyết định dùng công cụ (Tools) để truy vấn DB hoặc vẽ biểu đồ.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800" dirty="0"/>
              <a:t>Google Gemini Pro: </a:t>
            </a:r>
            <a:r>
              <a:rPr lang="vi-VN" sz="1800" b="0" dirty="0"/>
              <a:t>Model ngôn ngữ lớn (LLM) hiệu năng cao, chi phí tối ưu.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800" dirty="0"/>
              <a:t>Cơ chế Bảo mật Đa lớp </a:t>
            </a:r>
            <a:r>
              <a:rPr lang="vi-VN" sz="1800" b="0" dirty="0"/>
              <a:t>(Defense-in-Depth):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800" dirty="0"/>
              <a:t>Lớp 1: </a:t>
            </a:r>
            <a:r>
              <a:rPr lang="vi-VN" sz="1800" b="0" dirty="0"/>
              <a:t>Firebase Authentication (Xác thực danh tính).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800" dirty="0"/>
              <a:t>Lớp 2: </a:t>
            </a:r>
            <a:r>
              <a:rPr lang="vi-VN" sz="1800" b="0" dirty="0"/>
              <a:t>TOTP Algorithm (Mã 2FA thay đổi mỗi 30s).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800" dirty="0"/>
              <a:t>Lớp 3: </a:t>
            </a:r>
            <a:r>
              <a:rPr lang="vi-VN" sz="1800" b="0" dirty="0"/>
              <a:t>Single Device Logic (JWT &amp; Session Tracking) -&gt; Chống đăng nhập song song trái phép.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BDC77F-C4CA-DC44-39A8-4FEFD7318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53422"/>
            <a:ext cx="2559269" cy="17071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88EE35-4503-742F-5C5C-125E3ACDA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9380" y="3132744"/>
            <a:ext cx="3223172" cy="181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63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B123C-3438-8816-65D5-BC8610431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3. </a:t>
            </a:r>
            <a:r>
              <a:rPr lang="en-US" sz="4000" dirty="0" err="1"/>
              <a:t>Phân</a:t>
            </a:r>
            <a:r>
              <a:rPr lang="en-US" sz="4000" dirty="0"/>
              <a:t> </a:t>
            </a:r>
            <a:r>
              <a:rPr lang="en-US" sz="4000" dirty="0" err="1"/>
              <a:t>tích</a:t>
            </a:r>
            <a:r>
              <a:rPr lang="en-US" sz="4000" dirty="0"/>
              <a:t> </a:t>
            </a:r>
            <a:r>
              <a:rPr lang="en-US" sz="4000" dirty="0" err="1"/>
              <a:t>và</a:t>
            </a:r>
            <a:r>
              <a:rPr lang="en-US" sz="4000" dirty="0"/>
              <a:t> </a:t>
            </a:r>
            <a:r>
              <a:rPr lang="en-US" sz="4000" dirty="0" err="1"/>
              <a:t>thiết</a:t>
            </a:r>
            <a:r>
              <a:rPr lang="en-US" sz="4000" dirty="0"/>
              <a:t> </a:t>
            </a:r>
            <a:r>
              <a:rPr lang="en-US" sz="4000" dirty="0" err="1"/>
              <a:t>kế</a:t>
            </a:r>
            <a:r>
              <a:rPr lang="en-US" sz="4000" dirty="0"/>
              <a:t> </a:t>
            </a:r>
            <a:r>
              <a:rPr lang="en-US" sz="4000" dirty="0" err="1"/>
              <a:t>hệ</a:t>
            </a:r>
            <a:r>
              <a:rPr lang="en-US" sz="4000" dirty="0"/>
              <a:t> </a:t>
            </a:r>
            <a:r>
              <a:rPr lang="en-US" sz="4000" dirty="0" err="1"/>
              <a:t>thống</a:t>
            </a:r>
            <a:endParaRPr lang="vi-V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DED0B2-E339-4789-57E4-137B329518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45F89E4-C69F-C251-9EF2-1AAC4AD472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423" y="881144"/>
            <a:ext cx="5297444" cy="5905472"/>
          </a:xfrm>
          <a:prstGeom prst="rect">
            <a:avLst/>
          </a:prstGeom>
          <a:ln w="28575"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2A21293-4F8F-AD03-CC85-F589D18339D1}"/>
              </a:ext>
            </a:extLst>
          </p:cNvPr>
          <p:cNvSpPr/>
          <p:nvPr/>
        </p:nvSpPr>
        <p:spPr>
          <a:xfrm>
            <a:off x="5508034" y="1845733"/>
            <a:ext cx="6613543" cy="4647112"/>
          </a:xfrm>
          <a:prstGeom prst="roundRect">
            <a:avLst/>
          </a:prstGeom>
          <a:ln w="28575"/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phân hệ chính:</a:t>
            </a:r>
            <a:endParaRPr lang="vi-V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Authentication: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Login/Register, Sync Firebase, 2FA, Session Check.</a:t>
            </a:r>
          </a:p>
          <a:p>
            <a:pPr algn="just"/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Manager: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CRUD Thu/Chi, Tính toán số dư.</a:t>
            </a:r>
          </a:p>
          <a:p>
            <a:pPr algn="just"/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Chatbot Module: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Nhận tin nhắn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LangChain xử lý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Trích xuất thông tin (Entity Extraction)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Gọi API ghi vào DB.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3D496-7FF0-1C5E-A08B-D7036966417B}"/>
              </a:ext>
            </a:extLst>
          </p:cNvPr>
          <p:cNvSpPr txBox="1"/>
          <p:nvPr/>
        </p:nvSpPr>
        <p:spPr>
          <a:xfrm>
            <a:off x="6280426" y="840219"/>
            <a:ext cx="5044971" cy="523220"/>
          </a:xfrm>
          <a:prstGeom prst="rect">
            <a:avLst/>
          </a:prstGeom>
          <a:solidFill>
            <a:srgbClr val="FFFF00"/>
          </a:solidFill>
          <a:ln w="1270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vi-VN" sz="2800" b="1" dirty="0">
                <a:solidFill>
                  <a:srgbClr val="00B0F0"/>
                </a:solidFill>
                <a:latin typeface="+mj-lt"/>
              </a:rPr>
              <a:t>Tổng quan Chức năng hệ thống</a:t>
            </a:r>
          </a:p>
        </p:txBody>
      </p:sp>
    </p:spTree>
    <p:extLst>
      <p:ext uri="{BB962C8B-B14F-4D97-AF65-F5344CB8AC3E}">
        <p14:creationId xmlns:p14="http://schemas.microsoft.com/office/powerpoint/2010/main" val="59465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1D87F-212E-DEBC-C784-501D8B60B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3. </a:t>
            </a:r>
            <a:r>
              <a:rPr lang="en-US" sz="4000" dirty="0" err="1"/>
              <a:t>Phân</a:t>
            </a:r>
            <a:r>
              <a:rPr lang="en-US" sz="4000" dirty="0"/>
              <a:t> </a:t>
            </a:r>
            <a:r>
              <a:rPr lang="en-US" sz="4000" dirty="0" err="1"/>
              <a:t>tích</a:t>
            </a:r>
            <a:r>
              <a:rPr lang="en-US" sz="4000" dirty="0"/>
              <a:t> </a:t>
            </a:r>
            <a:r>
              <a:rPr lang="en-US" sz="4000" dirty="0" err="1"/>
              <a:t>và</a:t>
            </a:r>
            <a:r>
              <a:rPr lang="en-US" sz="4000" dirty="0"/>
              <a:t> </a:t>
            </a:r>
            <a:r>
              <a:rPr lang="en-US" sz="4000" dirty="0" err="1"/>
              <a:t>thiết</a:t>
            </a:r>
            <a:r>
              <a:rPr lang="en-US" sz="4000" dirty="0"/>
              <a:t> </a:t>
            </a:r>
            <a:r>
              <a:rPr lang="en-US" sz="4000" dirty="0" err="1"/>
              <a:t>kế</a:t>
            </a:r>
            <a:r>
              <a:rPr lang="en-US" sz="4000" dirty="0"/>
              <a:t> </a:t>
            </a:r>
            <a:r>
              <a:rPr lang="en-US" sz="4000" dirty="0" err="1"/>
              <a:t>hệ</a:t>
            </a:r>
            <a:r>
              <a:rPr lang="en-US" sz="4000" dirty="0"/>
              <a:t> </a:t>
            </a:r>
            <a:r>
              <a:rPr lang="en-US" sz="4000" dirty="0" err="1"/>
              <a:t>thống</a:t>
            </a:r>
            <a:r>
              <a:rPr lang="en-US" sz="4000" dirty="0"/>
              <a:t> (</a:t>
            </a:r>
            <a:r>
              <a:rPr lang="en-US" sz="4000" dirty="0" err="1"/>
              <a:t>Tiếp</a:t>
            </a:r>
            <a:r>
              <a:rPr lang="en-US" sz="4000" dirty="0"/>
              <a:t> </a:t>
            </a:r>
            <a:r>
              <a:rPr lang="en-US" sz="4000" dirty="0" err="1"/>
              <a:t>theo</a:t>
            </a:r>
            <a:r>
              <a:rPr lang="en-US" sz="4000" dirty="0"/>
              <a:t>)</a:t>
            </a:r>
            <a:endParaRPr lang="vi-V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E1F802-6D70-9963-728B-62F56E7477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5E8F0B-F887-9D28-8E2C-E0711C6AEF96}"/>
              </a:ext>
            </a:extLst>
          </p:cNvPr>
          <p:cNvSpPr txBox="1"/>
          <p:nvPr/>
        </p:nvSpPr>
        <p:spPr>
          <a:xfrm>
            <a:off x="167493" y="874086"/>
            <a:ext cx="3337707" cy="9541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vi-VN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 trúc tổng thể của hệ thống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19B44E-42E9-075D-7C1C-D4974EB11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733" y="880857"/>
            <a:ext cx="8515579" cy="5611987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F1018BC-9985-58E9-5C9D-BDFF9482E41E}"/>
              </a:ext>
            </a:extLst>
          </p:cNvPr>
          <p:cNvSpPr/>
          <p:nvPr/>
        </p:nvSpPr>
        <p:spPr>
          <a:xfrm>
            <a:off x="167493" y="1992617"/>
            <a:ext cx="3337707" cy="4647112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Tầng Client:</a:t>
            </a:r>
            <a:r>
              <a:rPr lang="vi-VN" alt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Là giao diện ReactJS nơi người dùng tương tác.</a:t>
            </a:r>
          </a:p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Tầng Server:</a:t>
            </a:r>
            <a:r>
              <a:rPr lang="vi-VN" alt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Sử dụng FastAPI làm trung tâm xử lý. Tại đây, em tích hợp module </a:t>
            </a:r>
            <a:r>
              <a:rPr lang="vi-VN" altLang="vi-V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LangChain</a:t>
            </a:r>
            <a:r>
              <a:rPr lang="vi-VN" alt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đóng vai trò là cầu nối thông minh, gửi dữ liệu sang </a:t>
            </a:r>
            <a:r>
              <a:rPr lang="vi-VN" altLang="vi-V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Gemini API</a:t>
            </a:r>
            <a:r>
              <a:rPr lang="vi-VN" alt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để xử lý ngôn ngữ tự nhiên.</a:t>
            </a:r>
          </a:p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Tầng Data:</a:t>
            </a:r>
            <a:r>
              <a:rPr lang="vi-VN" alt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Dữ liệu sau khi được AI xử lý sẽ được lưu trữ an toàn xuống PostgreSQL.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0F46DD7F-CA9C-5B7B-90BA-D0203FE6F9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vi-VN" altLang="vi-V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45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D81E-A174-5331-1EE1-44E82129D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4. </a:t>
            </a:r>
            <a:r>
              <a:rPr lang="en-US" sz="4000" dirty="0" err="1"/>
              <a:t>Cơ</a:t>
            </a:r>
            <a:r>
              <a:rPr lang="en-US" sz="4000" dirty="0"/>
              <a:t> </a:t>
            </a:r>
            <a:r>
              <a:rPr lang="en-US" sz="4000" dirty="0" err="1"/>
              <a:t>Sở</a:t>
            </a:r>
            <a:r>
              <a:rPr lang="en-US" sz="4000" dirty="0"/>
              <a:t> </a:t>
            </a:r>
            <a:r>
              <a:rPr lang="en-US" sz="4000" dirty="0" err="1"/>
              <a:t>Dữ</a:t>
            </a:r>
            <a:r>
              <a:rPr lang="en-US" sz="4000" dirty="0"/>
              <a:t> Liệu</a:t>
            </a:r>
            <a:endParaRPr lang="vi-V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E082DE-4B4A-6412-381D-E395DA3C4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06A7DA-D00A-98A9-3463-DF3932C9A5E7}"/>
              </a:ext>
            </a:extLst>
          </p:cNvPr>
          <p:cNvSpPr txBox="1"/>
          <p:nvPr/>
        </p:nvSpPr>
        <p:spPr>
          <a:xfrm>
            <a:off x="286026" y="1009553"/>
            <a:ext cx="3441968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Liệu</a:t>
            </a:r>
            <a:endParaRPr lang="vi-VN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ECF5F1E1-8FCC-3213-4722-300E0B28D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4427" y="794884"/>
            <a:ext cx="4456790" cy="6063116"/>
          </a:xfrm>
          <a:prstGeom prst="rect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2FA0766-37FB-EB74-AA9F-D3B80871A789}"/>
              </a:ext>
            </a:extLst>
          </p:cNvPr>
          <p:cNvSpPr/>
          <p:nvPr/>
        </p:nvSpPr>
        <p:spPr>
          <a:xfrm>
            <a:off x="132408" y="1861094"/>
            <a:ext cx="6460049" cy="4647112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Cụm User &amp; Settings: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Lưu trữ thông tin người dùng và các cấu hình hệ thống.</a:t>
            </a: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Cụm Category Center: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Quản lý danh mục chi tiêu, cho phép linh hoạt giữa danh mục mặc định của hệ thống và danh mục riêng của người dùng.</a:t>
            </a:r>
          </a:p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Cụm Transactions:</a:t>
            </a:r>
            <a:r>
              <a:rPr lang="vi-VN" altLang="vi-V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Là nơi lưu trữ dữ liệu Thu/Chi, được liên kết chặt chẽ với người dùng và danh mục thông qua các khóa ngoại, đảm bảo tính toàn vẹn dữ liệu cao nhất."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52ABB029-A062-B7C5-5270-3FAC45DA60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vi-VN" altLang="vi-V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336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5D7DF-5E0F-2491-9773-5C20ADDF4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5. </a:t>
            </a:r>
            <a:r>
              <a:rPr lang="en-US" sz="4000" dirty="0" err="1"/>
              <a:t>Triển</a:t>
            </a:r>
            <a:r>
              <a:rPr lang="en-US" sz="4000" dirty="0"/>
              <a:t> Khai </a:t>
            </a:r>
            <a:r>
              <a:rPr lang="en-US" sz="4000" dirty="0" err="1"/>
              <a:t>và</a:t>
            </a:r>
            <a:r>
              <a:rPr lang="en-US" sz="4000" dirty="0"/>
              <a:t> </a:t>
            </a:r>
            <a:r>
              <a:rPr lang="en-US" sz="4000" dirty="0" err="1"/>
              <a:t>Thực</a:t>
            </a:r>
            <a:r>
              <a:rPr lang="en-US" sz="4000" dirty="0"/>
              <a:t> </a:t>
            </a:r>
            <a:r>
              <a:rPr lang="en-US" sz="4000" dirty="0" err="1"/>
              <a:t>Nghiệm</a:t>
            </a:r>
            <a:endParaRPr lang="vi-V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97BEAB-BDED-5C66-9123-D98B345757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ACDE91-F57A-A7F8-DA9B-A8F41F96C025}"/>
              </a:ext>
            </a:extLst>
          </p:cNvPr>
          <p:cNvSpPr txBox="1"/>
          <p:nvPr/>
        </p:nvSpPr>
        <p:spPr>
          <a:xfrm>
            <a:off x="6342610" y="1795322"/>
            <a:ext cx="5638800" cy="4191981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Công cụ phát triển (Dev Tools):</a:t>
            </a:r>
            <a:endParaRPr kumimoji="0" lang="vi-VN" altLang="vi-V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IDE: Visual Studio Code.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API Testing: Postman / Swagger UI.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Version Control: Git &amp; GitHub.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Quản lý CSDL: pgAdmin / DBeaver.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Môi trường thực nghiệm:</a:t>
            </a:r>
            <a:endParaRPr kumimoji="0" lang="vi-VN" altLang="vi-V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Browser: Google Chrome (Test Single Device Mode).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Mobile: Android/iOS (Test Responsive).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E0DC49-4C08-9953-F0EE-0D5422AF0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0" y="995222"/>
            <a:ext cx="2857500" cy="1600200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8801CE6-B938-8187-96B2-D71176340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1" y="2871701"/>
            <a:ext cx="2857500" cy="1495425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D6CBB74-CD2A-31B6-FFAF-1A76CBC779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1" y="4685739"/>
            <a:ext cx="2857500" cy="1507354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716CD29-382F-8A59-9020-1F54035AEA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735" y="995223"/>
            <a:ext cx="2844800" cy="1600200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7901094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835</TotalTime>
  <Words>1095</Words>
  <Application>Microsoft Office PowerPoint</Application>
  <PresentationFormat>Widescreen</PresentationFormat>
  <Paragraphs>97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Symbol</vt:lpstr>
      <vt:lpstr>Times New Roman</vt:lpstr>
      <vt:lpstr>Retrospect</vt:lpstr>
      <vt:lpstr>PowerPoint Presentation</vt:lpstr>
      <vt:lpstr>PowerPoint Presentation</vt:lpstr>
      <vt:lpstr>1. Giới thiệu tổng quan đề tài</vt:lpstr>
      <vt:lpstr>2. Cơ sở lý thuyết</vt:lpstr>
      <vt:lpstr>2. Cơ sở lý thuyết (Tiếp theo)</vt:lpstr>
      <vt:lpstr>3. Phân tích và thiết kế hệ thống</vt:lpstr>
      <vt:lpstr>3. Phân tích và thiết kế hệ thống (Tiếp theo)</vt:lpstr>
      <vt:lpstr>4. Cơ Sở Dữ Liệu</vt:lpstr>
      <vt:lpstr>5. Triển Khai và Thực Nghiệm</vt:lpstr>
      <vt:lpstr>5. Triển Khai và Thực Nghiệm (Tiếp theo)</vt:lpstr>
      <vt:lpstr>6. Kết Luận và Hướng Phát Triển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Chi Vuong</dc:creator>
  <cp:lastModifiedBy>Thọ Hà Văn</cp:lastModifiedBy>
  <cp:revision>79</cp:revision>
  <dcterms:created xsi:type="dcterms:W3CDTF">2024-11-30T00:58:53Z</dcterms:created>
  <dcterms:modified xsi:type="dcterms:W3CDTF">2025-12-15T11:58:40Z</dcterms:modified>
</cp:coreProperties>
</file>

<file path=docProps/thumbnail.jpeg>
</file>